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3" r:id="rId5"/>
    <p:sldId id="264" r:id="rId6"/>
    <p:sldId id="262" r:id="rId7"/>
    <p:sldId id="265" r:id="rId8"/>
    <p:sldId id="266" r:id="rId9"/>
    <p:sldId id="261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6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95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467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3264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255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189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15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876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25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35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75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98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70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78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06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32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46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B19EA6-556C-4E8B-A282-D5E747536345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177BEA5-5DB9-4F0B-913A-06647EF71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201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8543" y="5241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Курсовая работа на тему разработки многоуровневой компьютерной 2</a:t>
            </a:r>
            <a:r>
              <a:rPr lang="en-US" dirty="0" smtClean="0"/>
              <a:t>D </a:t>
            </a:r>
            <a:r>
              <a:rPr lang="ru-RU" dirty="0" smtClean="0"/>
              <a:t>игры.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23432" y="5362471"/>
            <a:ext cx="9144000" cy="1655762"/>
          </a:xfrm>
        </p:spPr>
        <p:txBody>
          <a:bodyPr/>
          <a:lstStyle/>
          <a:p>
            <a:pPr algn="l"/>
            <a:r>
              <a:rPr lang="ru-RU" dirty="0" smtClean="0"/>
              <a:t>Выполнил студент группы ИУ8-33</a:t>
            </a:r>
            <a:r>
              <a:rPr lang="en-US" dirty="0" smtClean="0"/>
              <a:t>:</a:t>
            </a:r>
            <a:r>
              <a:rPr lang="ru-RU" dirty="0" smtClean="0"/>
              <a:t> Горбачев А.А.</a:t>
            </a:r>
          </a:p>
          <a:p>
            <a:pPr algn="l"/>
            <a:r>
              <a:rPr lang="ru-RU" dirty="0" smtClean="0"/>
              <a:t>Руководитель курсового проекта: </a:t>
            </a:r>
            <a:r>
              <a:rPr lang="en-US" dirty="0" smtClean="0"/>
              <a:t>  </a:t>
            </a:r>
            <a:r>
              <a:rPr lang="ru-RU" dirty="0" smtClean="0"/>
              <a:t>Байдин Г.С.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8"/>
          <a:stretch/>
        </p:blipFill>
        <p:spPr>
          <a:xfrm>
            <a:off x="2081349" y="5068388"/>
            <a:ext cx="1166949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8395" y="905933"/>
            <a:ext cx="10353762" cy="970450"/>
          </a:xfrm>
        </p:spPr>
        <p:txBody>
          <a:bodyPr/>
          <a:lstStyle/>
          <a:p>
            <a:pPr algn="ctr"/>
            <a:r>
              <a:rPr lang="ru-RU" dirty="0" smtClean="0"/>
              <a:t>Демонстрация!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3" y="2192866"/>
            <a:ext cx="3191933" cy="3191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7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0133" y="1264813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83" y="2969001"/>
            <a:ext cx="3238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896" y="84220"/>
            <a:ext cx="10353762" cy="970450"/>
          </a:xfrm>
        </p:spPr>
        <p:txBody>
          <a:bodyPr/>
          <a:lstStyle/>
          <a:p>
            <a:pPr algn="ctr"/>
            <a:r>
              <a:rPr lang="ru-RU" dirty="0" smtClean="0"/>
              <a:t>Жанр игры: Платформер-Шутер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8346" y="3683971"/>
            <a:ext cx="10515600" cy="4351338"/>
          </a:xfrm>
        </p:spPr>
        <p:txBody>
          <a:bodyPr/>
          <a:lstStyle/>
          <a:p>
            <a:pPr algn="just"/>
            <a:r>
              <a:rPr lang="ru-RU" dirty="0" smtClean="0"/>
              <a:t>Целью игры является победа над финальным боссом в конце игры.</a:t>
            </a:r>
          </a:p>
          <a:p>
            <a:pPr algn="just"/>
            <a:r>
              <a:rPr lang="ru-RU" dirty="0" smtClean="0"/>
              <a:t>Для достижения этого необходимо пройти несколько уровней, одержав победу над различными врагами и преодолев всевозможные препятствия.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49" y="1380278"/>
            <a:ext cx="3524428" cy="19824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6" y="1380278"/>
            <a:ext cx="3524428" cy="19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1363" y="-128952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Переходы между сценами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0" r="47793"/>
          <a:stretch/>
        </p:blipFill>
        <p:spPr>
          <a:xfrm>
            <a:off x="5207001" y="1359859"/>
            <a:ext cx="2000272" cy="8245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1" y="399214"/>
            <a:ext cx="11576115" cy="63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Основные классы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974791" y="2700472"/>
            <a:ext cx="98953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PlaterStats         </a:t>
            </a:r>
            <a:r>
              <a:rPr lang="ru-RU" sz="2000" dirty="0" smtClean="0"/>
              <a:t> </a:t>
            </a:r>
            <a:r>
              <a:rPr lang="en-US" sz="2000" dirty="0" smtClean="0"/>
              <a:t>	 </a:t>
            </a:r>
            <a:r>
              <a:rPr lang="ru-RU" sz="2000" dirty="0" smtClean="0"/>
              <a:t>	</a:t>
            </a:r>
            <a:r>
              <a:rPr lang="en-US" sz="2000" dirty="0" smtClean="0"/>
              <a:t>| </a:t>
            </a:r>
            <a:r>
              <a:rPr lang="ru-RU" sz="2000" dirty="0" smtClean="0"/>
              <a:t>Класс, отвечающий за статистику игрока.</a:t>
            </a:r>
          </a:p>
          <a:p>
            <a:r>
              <a:rPr lang="en-US" sz="2000" dirty="0" smtClean="0"/>
              <a:t>PlayerControl     </a:t>
            </a:r>
            <a:r>
              <a:rPr lang="ru-RU" sz="2000" dirty="0" smtClean="0"/>
              <a:t>  	</a:t>
            </a:r>
            <a:r>
              <a:rPr lang="en-US" sz="2000" dirty="0" smtClean="0"/>
              <a:t>| </a:t>
            </a:r>
            <a:r>
              <a:rPr lang="ru-RU" sz="2000" dirty="0" smtClean="0"/>
              <a:t>В данном классе реализовано управление персонажем.</a:t>
            </a:r>
          </a:p>
          <a:p>
            <a:r>
              <a:rPr lang="en-US" sz="2000" dirty="0" smtClean="0"/>
              <a:t>SoundManager  </a:t>
            </a:r>
            <a:r>
              <a:rPr lang="ru-RU" sz="2000" dirty="0" smtClean="0"/>
              <a:t> 	</a:t>
            </a:r>
            <a:r>
              <a:rPr lang="en-US" sz="2000" dirty="0" smtClean="0"/>
              <a:t>	| </a:t>
            </a:r>
            <a:r>
              <a:rPr lang="ru-RU" sz="2000" dirty="0" smtClean="0"/>
              <a:t>Класс воспроизведения звуковых эффектов.</a:t>
            </a:r>
          </a:p>
          <a:p>
            <a:r>
              <a:rPr lang="en-US" sz="2000" dirty="0" smtClean="0"/>
              <a:t>BossScript         	</a:t>
            </a:r>
            <a:r>
              <a:rPr lang="ru-RU" sz="2000" dirty="0" smtClean="0"/>
              <a:t>	</a:t>
            </a:r>
            <a:r>
              <a:rPr lang="en-US" sz="2000" dirty="0" smtClean="0"/>
              <a:t>| </a:t>
            </a:r>
            <a:r>
              <a:rPr lang="ru-RU" sz="2000" dirty="0" smtClean="0"/>
              <a:t>Класс, в котором описано поведение босса.</a:t>
            </a:r>
          </a:p>
          <a:p>
            <a:r>
              <a:rPr lang="en-US" sz="2000" dirty="0" smtClean="0"/>
              <a:t>BulletController </a:t>
            </a:r>
            <a:r>
              <a:rPr lang="ru-RU" sz="2000" dirty="0" smtClean="0"/>
              <a:t>   	</a:t>
            </a:r>
            <a:r>
              <a:rPr lang="en-US" sz="2000" dirty="0" smtClean="0"/>
              <a:t>| </a:t>
            </a:r>
            <a:r>
              <a:rPr lang="ru-RU" sz="2000" dirty="0" smtClean="0"/>
              <a:t>Отвечает за направление и движение пули персонажа.</a:t>
            </a:r>
            <a:endParaRPr lang="en-US" sz="2000" dirty="0"/>
          </a:p>
          <a:p>
            <a:r>
              <a:rPr lang="en-US" sz="2000" dirty="0" smtClean="0"/>
              <a:t>…     				|…</a:t>
            </a:r>
          </a:p>
          <a:p>
            <a:r>
              <a:rPr lang="en-US" sz="2000" dirty="0"/>
              <a:t>etc.</a:t>
            </a:r>
          </a:p>
          <a:p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5" r="52324"/>
          <a:stretch/>
        </p:blipFill>
        <p:spPr>
          <a:xfrm>
            <a:off x="5105400" y="156845"/>
            <a:ext cx="1176868" cy="9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PlayerControl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2876" y="204411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Данный класс реализует управление персонажем в игре, выполняет проверки на возможность совершения обычного и двойного прыжка и движения в различных направлениях, а также осуществляет стрельбу.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1" r="43842"/>
          <a:stretch/>
        </p:blipFill>
        <p:spPr>
          <a:xfrm flipH="1">
            <a:off x="4017914" y="728420"/>
            <a:ext cx="366033" cy="6244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1" r="43842"/>
          <a:stretch/>
        </p:blipFill>
        <p:spPr>
          <a:xfrm>
            <a:off x="7854099" y="728421"/>
            <a:ext cx="350887" cy="6244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90" y="3505691"/>
            <a:ext cx="1362075" cy="158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987" y="3491121"/>
            <a:ext cx="1247775" cy="158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836" y="3491121"/>
            <a:ext cx="1200150" cy="145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3042" y="3505691"/>
            <a:ext cx="1590675" cy="1352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380290" y="5181574"/>
            <a:ext cx="182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arrow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4262052" y="5167004"/>
            <a:ext cx="182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arrow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7143814" y="5159552"/>
            <a:ext cx="182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00943" y="5137640"/>
            <a:ext cx="171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Ctrl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79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254000"/>
            <a:ext cx="10353762" cy="970450"/>
          </a:xfrm>
        </p:spPr>
        <p:txBody>
          <a:bodyPr/>
          <a:lstStyle/>
          <a:p>
            <a:pPr algn="ctr"/>
            <a:r>
              <a:rPr lang="en-US" dirty="0" smtClean="0"/>
              <a:t>CI\CD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00" b="57083"/>
          <a:stretch/>
        </p:blipFill>
        <p:spPr>
          <a:xfrm>
            <a:off x="650434" y="1413001"/>
            <a:ext cx="526721" cy="625811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47124" r="92675" b="14472"/>
          <a:stretch/>
        </p:blipFill>
        <p:spPr>
          <a:xfrm>
            <a:off x="11186255" y="6167077"/>
            <a:ext cx="575035" cy="650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9473" y="1413001"/>
            <a:ext cx="6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Unity Cloud Build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74" y="1782333"/>
            <a:ext cx="6639396" cy="4449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832876" y="1580050"/>
            <a:ext cx="10515600" cy="477350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Тестирование происходит с помощью встроенного в </a:t>
            </a:r>
            <a:r>
              <a:rPr lang="en-US" dirty="0" smtClean="0"/>
              <a:t>Unity </a:t>
            </a:r>
            <a:r>
              <a:rPr lang="ru-RU" dirty="0" smtClean="0"/>
              <a:t>инструмента </a:t>
            </a:r>
            <a:r>
              <a:rPr lang="en-US" dirty="0" smtClean="0"/>
              <a:t>Test Runner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14" y="2347300"/>
            <a:ext cx="3441724" cy="4026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7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EnemyCheksTest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данном классе происходит тестирование на взаимодействие игрока и других объектов на сцене.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84" y="3076575"/>
            <a:ext cx="6743700" cy="2714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52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Doxygen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01952" y="1753942"/>
            <a:ext cx="10353762" cy="4058751"/>
          </a:xfrm>
        </p:spPr>
        <p:txBody>
          <a:bodyPr/>
          <a:lstStyle/>
          <a:p>
            <a:r>
              <a:rPr lang="ru-RU" dirty="0" smtClean="0"/>
              <a:t>Была создана документация с помощью приложения </a:t>
            </a:r>
            <a:r>
              <a:rPr lang="en-US" dirty="0" smtClean="0"/>
              <a:t>Doxywizard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2" r="51680" b="87077"/>
          <a:stretch/>
        </p:blipFill>
        <p:spPr>
          <a:xfrm rot="537634">
            <a:off x="2121030" y="297223"/>
            <a:ext cx="1140643" cy="10848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2" r="51680" b="87077"/>
          <a:stretch/>
        </p:blipFill>
        <p:spPr>
          <a:xfrm rot="20802755" flipH="1">
            <a:off x="10565259" y="1211385"/>
            <a:ext cx="1140643" cy="10848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7" y="2970905"/>
            <a:ext cx="3413731" cy="28054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526" y="2970905"/>
            <a:ext cx="3216746" cy="2841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133" y="2970905"/>
            <a:ext cx="3397719" cy="2841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9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540</TotalTime>
  <Words>145</Words>
  <Application>Microsoft Office PowerPoint</Application>
  <PresentationFormat>Широкоэкранный</PresentationFormat>
  <Paragraphs>31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Calisto MT</vt:lpstr>
      <vt:lpstr>Trebuchet MS</vt:lpstr>
      <vt:lpstr>Wingdings 2</vt:lpstr>
      <vt:lpstr>Сланец</vt:lpstr>
      <vt:lpstr>Курсовая работа на тему разработки многоуровневой компьютерной 2D игры.</vt:lpstr>
      <vt:lpstr>Жанр игры: Платформер-Шутер</vt:lpstr>
      <vt:lpstr>Переходы между сценами</vt:lpstr>
      <vt:lpstr>Основные классы</vt:lpstr>
      <vt:lpstr>PlayerControl</vt:lpstr>
      <vt:lpstr>CI\CD</vt:lpstr>
      <vt:lpstr>Тестирование</vt:lpstr>
      <vt:lpstr>EnemyCheksTest</vt:lpstr>
      <vt:lpstr>Doxygen</vt:lpstr>
      <vt:lpstr>Демонстрация!</vt:lpstr>
      <vt:lpstr>Спасибо за внимание!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на тему разработки компьютерной    2D игры.</dc:title>
  <dc:creator>Alexey Gorbachev</dc:creator>
  <cp:lastModifiedBy>Alexey Gorbachev</cp:lastModifiedBy>
  <cp:revision>15</cp:revision>
  <dcterms:created xsi:type="dcterms:W3CDTF">2019-12-04T14:01:18Z</dcterms:created>
  <dcterms:modified xsi:type="dcterms:W3CDTF">2019-12-06T17:32:37Z</dcterms:modified>
</cp:coreProperties>
</file>